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68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45513-49B2-46D3-9ECC-E66072D777BE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99F8-B383-4E42-8CE3-3299FDBC9D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/>
              <a:t>ورم نسجي في خلايا الهيستوسيت في القلب : تقرير حاله</a:t>
            </a:r>
            <a:r>
              <a:rPr lang="en-US" dirty="0"/>
              <a:t/>
            </a:r>
            <a:br>
              <a:rPr lang="en-US" dirty="0"/>
            </a:br>
            <a:r>
              <a:rPr lang="ar-EG" b="1" dirty="0"/>
              <a:t> ايمان محمد فهمي</a:t>
            </a:r>
            <a:r>
              <a:rPr lang="en-US" dirty="0"/>
              <a:t/>
            </a:r>
            <a:br>
              <a:rPr lang="en-US" dirty="0"/>
            </a:br>
            <a:r>
              <a:rPr lang="ar-EG" b="1" dirty="0"/>
              <a:t>مدرس طب الاطفال بقسم طب الاطفال بكليه طب سوهاج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/>
              <a:t>المقدمه: </a:t>
            </a:r>
            <a:r>
              <a:rPr lang="ar-EG" dirty="0"/>
              <a:t>اورام القلب في الاطفال من الاورام النادره الحدوث منها الورم الحميد والخبيث لكن في الاطفال معظمهم من النوع الحميد . اورام خلايا الهيستوسيت من النوع الخبيث النادر الحدوث و يتم تحديده عن طريق فحص الخلايا وتطابقها من خيث الشكل والتركيب المناعي لخلايا الهيستوسيت الموجوده بالانسجه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/>
              <a:t>الهدف من الدراسه </a:t>
            </a:r>
            <a:r>
              <a:rPr lang="ar-EG" dirty="0"/>
              <a:t>: تسجيل حاله لطفله عمرها 3 سنوات تعاني من ارتفاع درجه حراره الجسم منذ ثلاثه اشهر دون معرفه السبب  وبعد الفحص و عمل العديد من الاشعات علي القلب تبين وجود ورم في القلب وبعد ازالته وفحصه تبين انه من اورام خلايا الهيستوسيت.</a:t>
            </a:r>
            <a:endParaRPr lang="en-US" dirty="0"/>
          </a:p>
          <a:p>
            <a:r>
              <a:rPr lang="ar-EG" dirty="0"/>
              <a:t> </a:t>
            </a:r>
            <a:endParaRPr lang="en-US" dirty="0"/>
          </a:p>
          <a:p>
            <a:r>
              <a:rPr lang="ar-EG" b="1"/>
              <a:t>الملخص</a:t>
            </a:r>
            <a:r>
              <a:rPr lang="ar-EG"/>
              <a:t> : اورام القلب لابد من استبعادها في حالات السخونه الغير معروفه المصدر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103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ورم نسجي في خلايا الهيستوسيت في القلب : تقرير حاله  ايمان محمد فهمي مدرس طب الاطفال بقسم طب الاطفال بكليه طب سوهاج </vt:lpstr>
      <vt:lpstr>Slide 2</vt:lpstr>
      <vt:lpstr>Slide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ورم نسجي في خلايا الهيستوسيت في القلب : تقرير حاله  ايمان محمد فهمي مدرس طب الاطفال بقسم طب الاطفال بكليه طب سوهاج </dc:title>
  <dc:creator>admin</dc:creator>
  <cp:lastModifiedBy>admin</cp:lastModifiedBy>
  <cp:revision>1</cp:revision>
  <dcterms:created xsi:type="dcterms:W3CDTF">2018-10-18T01:06:40Z</dcterms:created>
  <dcterms:modified xsi:type="dcterms:W3CDTF">2018-10-18T01:09:54Z</dcterms:modified>
</cp:coreProperties>
</file>